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69" r:id="rId14"/>
    <p:sldId id="267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11-May-18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9E26-BE33-4085-833D-C4798E956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JPEG </a:t>
            </a:r>
            <a:r>
              <a:rPr lang="ro-RO" dirty="0" err="1"/>
              <a:t>Compression</a:t>
            </a:r>
            <a:r>
              <a:rPr lang="ro-RO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EED216-5B47-49CC-8AF7-4048ACE9C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err="1"/>
              <a:t>Jpeg</a:t>
            </a:r>
            <a:r>
              <a:rPr lang="ro-RO" dirty="0"/>
              <a:t> </a:t>
            </a:r>
            <a:r>
              <a:rPr lang="ro-RO" dirty="0" err="1"/>
              <a:t>utility</a:t>
            </a:r>
            <a:r>
              <a:rPr lang="ro-RO" dirty="0"/>
              <a:t> </a:t>
            </a:r>
            <a:r>
              <a:rPr lang="ro-RO" dirty="0" err="1"/>
              <a:t>tool</a:t>
            </a:r>
            <a:r>
              <a:rPr lang="ro-RO" dirty="0"/>
              <a:t> (</a:t>
            </a:r>
            <a:r>
              <a:rPr lang="ro-RO" dirty="0" err="1"/>
              <a:t>decompression</a:t>
            </a:r>
            <a:r>
              <a:rPr lang="ro-RO" dirty="0"/>
              <a:t> </a:t>
            </a:r>
            <a:r>
              <a:rPr lang="ro-RO" dirty="0" err="1"/>
              <a:t>included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750B7-9CE3-4FC1-A377-AB84D7D5EAE9}"/>
              </a:ext>
            </a:extLst>
          </p:cNvPr>
          <p:cNvSpPr txBox="1"/>
          <p:nvPr/>
        </p:nvSpPr>
        <p:spPr>
          <a:xfrm>
            <a:off x="9980613" y="6007100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o-RO" dirty="0"/>
              <a:t>David Harabagiu</a:t>
            </a:r>
          </a:p>
          <a:p>
            <a:pPr algn="r"/>
            <a:r>
              <a:rPr lang="ro-RO" dirty="0"/>
              <a:t>30239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D02F-1C57-42C8-A25C-DF47A26A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 </a:t>
            </a:r>
            <a:br>
              <a:rPr lang="ro-RO" dirty="0"/>
            </a:br>
            <a:r>
              <a:rPr lang="ro-RO" dirty="0"/>
              <a:t>(</a:t>
            </a:r>
            <a:r>
              <a:rPr lang="ro-RO" dirty="0" err="1"/>
              <a:t>compression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C4095-DAC4-4F4A-B8AF-B43D888F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Transform </a:t>
            </a:r>
            <a:r>
              <a:rPr lang="ro-RO" dirty="0" err="1"/>
              <a:t>the</a:t>
            </a:r>
            <a:r>
              <a:rPr lang="ro-RO" dirty="0"/>
              <a:t> RGB </a:t>
            </a:r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YCbCr</a:t>
            </a:r>
            <a:r>
              <a:rPr lang="ro-RO" dirty="0"/>
              <a:t> color </a:t>
            </a:r>
            <a:r>
              <a:rPr lang="ro-RO" dirty="0" err="1"/>
              <a:t>space</a:t>
            </a:r>
            <a:r>
              <a:rPr lang="ro-RO" dirty="0"/>
              <a:t>. Y = </a:t>
            </a:r>
            <a:r>
              <a:rPr lang="ro-RO" dirty="0" err="1"/>
              <a:t>luminance</a:t>
            </a:r>
            <a:r>
              <a:rPr lang="ro-RO" dirty="0"/>
              <a:t>; </a:t>
            </a:r>
            <a:r>
              <a:rPr lang="ro-RO" dirty="0" err="1"/>
              <a:t>Cb</a:t>
            </a:r>
            <a:r>
              <a:rPr lang="ro-RO" dirty="0"/>
              <a:t> = Blue </a:t>
            </a:r>
            <a:r>
              <a:rPr lang="ro-RO" dirty="0" err="1"/>
              <a:t>difference</a:t>
            </a:r>
            <a:r>
              <a:rPr lang="ro-RO" dirty="0"/>
              <a:t> </a:t>
            </a:r>
            <a:r>
              <a:rPr lang="ro-RO" dirty="0" err="1"/>
              <a:t>chroma</a:t>
            </a:r>
            <a:r>
              <a:rPr lang="ro-RO" dirty="0"/>
              <a:t>; Cr = </a:t>
            </a:r>
            <a:r>
              <a:rPr lang="ro-RO" dirty="0" err="1"/>
              <a:t>Red</a:t>
            </a:r>
            <a:r>
              <a:rPr lang="ro-RO" dirty="0"/>
              <a:t> </a:t>
            </a:r>
            <a:r>
              <a:rPr lang="ro-RO" dirty="0" err="1"/>
              <a:t>difference</a:t>
            </a:r>
            <a:r>
              <a:rPr lang="ro-RO" dirty="0"/>
              <a:t> </a:t>
            </a:r>
            <a:r>
              <a:rPr lang="ro-RO" dirty="0" err="1"/>
              <a:t>chroma</a:t>
            </a:r>
            <a:r>
              <a:rPr lang="ro-RO" dirty="0"/>
              <a:t>. </a:t>
            </a:r>
            <a:r>
              <a:rPr lang="ro-RO" dirty="0" err="1"/>
              <a:t>This</a:t>
            </a:r>
            <a:r>
              <a:rPr lang="ro-RO" dirty="0"/>
              <a:t> color </a:t>
            </a:r>
            <a:r>
              <a:rPr lang="ro-RO" dirty="0" err="1"/>
              <a:t>space</a:t>
            </a:r>
            <a:r>
              <a:rPr lang="ro-RO" dirty="0"/>
              <a:t> </a:t>
            </a:r>
            <a:r>
              <a:rPr lang="ro-RO" dirty="0" err="1"/>
              <a:t>has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advantage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color </a:t>
            </a:r>
            <a:r>
              <a:rPr lang="ro-RO" dirty="0" err="1"/>
              <a:t>information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treated</a:t>
            </a:r>
            <a:r>
              <a:rPr lang="ro-RO" dirty="0"/>
              <a:t> </a:t>
            </a:r>
            <a:r>
              <a:rPr lang="ro-RO" dirty="0" err="1"/>
              <a:t>separately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downsampled</a:t>
            </a:r>
            <a:r>
              <a:rPr lang="ro-RO" dirty="0"/>
              <a:t>, </a:t>
            </a:r>
            <a:r>
              <a:rPr lang="ro-RO" dirty="0" err="1"/>
              <a:t>compressed</a:t>
            </a:r>
            <a:r>
              <a:rPr lang="ro-RO" dirty="0"/>
              <a:t> more </a:t>
            </a:r>
            <a:r>
              <a:rPr lang="ro-RO" dirty="0" err="1"/>
              <a:t>than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Y component. </a:t>
            </a:r>
            <a:r>
              <a:rPr lang="ro-RO" dirty="0" err="1"/>
              <a:t>This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done</a:t>
            </a:r>
            <a:r>
              <a:rPr lang="ro-RO" dirty="0"/>
              <a:t> </a:t>
            </a:r>
            <a:r>
              <a:rPr lang="ro-RO" dirty="0" err="1"/>
              <a:t>without</a:t>
            </a:r>
            <a:r>
              <a:rPr lang="ro-RO" dirty="0"/>
              <a:t> </a:t>
            </a:r>
            <a:r>
              <a:rPr lang="ro-RO" dirty="0" err="1"/>
              <a:t>affecting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appearance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too</a:t>
            </a:r>
            <a:r>
              <a:rPr lang="ro-RO" dirty="0"/>
              <a:t> </a:t>
            </a:r>
            <a:r>
              <a:rPr lang="ro-RO" dirty="0" err="1"/>
              <a:t>much</a:t>
            </a:r>
            <a:r>
              <a:rPr lang="ro-RO" dirty="0"/>
              <a:t> </a:t>
            </a:r>
            <a:r>
              <a:rPr lang="ro-RO" dirty="0" err="1"/>
              <a:t>because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human</a:t>
            </a:r>
            <a:r>
              <a:rPr lang="ro-RO" dirty="0"/>
              <a:t> </a:t>
            </a:r>
            <a:r>
              <a:rPr lang="ro-RO" dirty="0" err="1"/>
              <a:t>eye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not</a:t>
            </a:r>
            <a:r>
              <a:rPr lang="ro-RO" dirty="0"/>
              <a:t> </a:t>
            </a:r>
            <a:r>
              <a:rPr lang="ro-RO" dirty="0" err="1"/>
              <a:t>very</a:t>
            </a:r>
            <a:r>
              <a:rPr lang="ro-RO" dirty="0"/>
              <a:t> </a:t>
            </a:r>
            <a:r>
              <a:rPr lang="ro-RO" dirty="0" err="1"/>
              <a:t>sensitive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color </a:t>
            </a:r>
            <a:r>
              <a:rPr lang="ro-RO" dirty="0" err="1"/>
              <a:t>changes</a:t>
            </a:r>
            <a:r>
              <a:rPr lang="ro-RO" dirty="0"/>
              <a:t>, as </a:t>
            </a:r>
            <a:r>
              <a:rPr lang="ro-RO" dirty="0" err="1"/>
              <a:t>opposed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light</a:t>
            </a:r>
            <a:r>
              <a:rPr lang="ro-RO" dirty="0"/>
              <a:t> </a:t>
            </a:r>
            <a:r>
              <a:rPr lang="ro-RO" dirty="0" err="1"/>
              <a:t>intensity</a:t>
            </a:r>
            <a:r>
              <a:rPr lang="ro-RO" dirty="0"/>
              <a:t> </a:t>
            </a:r>
            <a:r>
              <a:rPr lang="ro-RO" dirty="0" err="1"/>
              <a:t>changes</a:t>
            </a:r>
            <a:r>
              <a:rPr lang="ro-RO" dirty="0"/>
              <a:t>.</a:t>
            </a:r>
          </a:p>
          <a:p>
            <a:r>
              <a:rPr lang="ro-RO" dirty="0" err="1"/>
              <a:t>Subtract</a:t>
            </a:r>
            <a:r>
              <a:rPr lang="ro-RO" dirty="0"/>
              <a:t> 128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Y component,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bring</a:t>
            </a:r>
            <a:r>
              <a:rPr lang="ro-RO" dirty="0"/>
              <a:t> Y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[-128, 127] </a:t>
            </a:r>
            <a:r>
              <a:rPr lang="ro-RO" dirty="0" err="1"/>
              <a:t>range</a:t>
            </a:r>
            <a:r>
              <a:rPr lang="ro-RO" dirty="0"/>
              <a:t>. </a:t>
            </a:r>
            <a:r>
              <a:rPr lang="ro-RO" dirty="0" err="1"/>
              <a:t>Cb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Cr are </a:t>
            </a:r>
            <a:r>
              <a:rPr lang="ro-RO" dirty="0" err="1"/>
              <a:t>already</a:t>
            </a:r>
            <a:r>
              <a:rPr lang="ro-RO" dirty="0"/>
              <a:t> in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range</a:t>
            </a:r>
            <a:r>
              <a:rPr lang="ro-RO" dirty="0"/>
              <a:t>.</a:t>
            </a:r>
          </a:p>
          <a:p>
            <a:r>
              <a:rPr lang="ro-RO" dirty="0" err="1"/>
              <a:t>Partition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image</a:t>
            </a:r>
            <a:r>
              <a:rPr lang="ro-RO" dirty="0"/>
              <a:t> in 8x8 </a:t>
            </a:r>
            <a:r>
              <a:rPr lang="ro-RO" dirty="0" err="1"/>
              <a:t>matrices</a:t>
            </a:r>
            <a:r>
              <a:rPr lang="ro-RO" dirty="0"/>
              <a:t>. </a:t>
            </a:r>
            <a:r>
              <a:rPr lang="ro-RO" dirty="0" err="1"/>
              <a:t>If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width</a:t>
            </a:r>
            <a:r>
              <a:rPr lang="ro-RO" dirty="0"/>
              <a:t> of </a:t>
            </a:r>
            <a:r>
              <a:rPr lang="ro-RO" dirty="0" err="1"/>
              <a:t>height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not</a:t>
            </a:r>
            <a:r>
              <a:rPr lang="ro-RO" dirty="0"/>
              <a:t> </a:t>
            </a:r>
            <a:r>
              <a:rPr lang="ro-RO" dirty="0" err="1"/>
              <a:t>divisible</a:t>
            </a:r>
            <a:r>
              <a:rPr lang="ro-RO" dirty="0"/>
              <a:t> </a:t>
            </a:r>
            <a:r>
              <a:rPr lang="ro-RO" dirty="0" err="1"/>
              <a:t>by</a:t>
            </a:r>
            <a:r>
              <a:rPr lang="ro-RO" dirty="0"/>
              <a:t> 2,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resized</a:t>
            </a:r>
            <a:r>
              <a:rPr lang="ro-RO" dirty="0"/>
              <a:t>.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now</a:t>
            </a:r>
            <a:r>
              <a:rPr lang="ro-RO" dirty="0"/>
              <a:t> on,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algorithm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</a:t>
            </a:r>
            <a:r>
              <a:rPr lang="ro-RO" dirty="0" err="1"/>
              <a:t>work</a:t>
            </a:r>
            <a:r>
              <a:rPr lang="ro-RO" dirty="0"/>
              <a:t> on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matrix</a:t>
            </a:r>
            <a:r>
              <a:rPr lang="ro-RO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5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6CC8-67D4-4BB2-8A16-92740B14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 </a:t>
            </a:r>
            <a:br>
              <a:rPr lang="ro-RO" dirty="0"/>
            </a:br>
            <a:r>
              <a:rPr lang="ro-RO" dirty="0"/>
              <a:t>(</a:t>
            </a:r>
            <a:r>
              <a:rPr lang="ro-RO" dirty="0" err="1"/>
              <a:t>compression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 – 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9B72-5F46-48BF-880C-6103CCA6C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Apply</a:t>
            </a:r>
            <a:r>
              <a:rPr lang="ro-RO" dirty="0"/>
              <a:t> discrete </a:t>
            </a:r>
            <a:r>
              <a:rPr lang="ro-RO" dirty="0" err="1"/>
              <a:t>cosine</a:t>
            </a:r>
            <a:r>
              <a:rPr lang="ro-RO" dirty="0"/>
              <a:t> </a:t>
            </a:r>
            <a:r>
              <a:rPr lang="ro-RO" dirty="0" err="1"/>
              <a:t>tranform</a:t>
            </a:r>
            <a:r>
              <a:rPr lang="ro-RO" dirty="0"/>
              <a:t> on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matrix</a:t>
            </a:r>
            <a:r>
              <a:rPr lang="ro-RO" dirty="0"/>
              <a:t>, on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(Y, </a:t>
            </a:r>
            <a:r>
              <a:rPr lang="ro-RO" dirty="0" err="1"/>
              <a:t>Cb</a:t>
            </a:r>
            <a:r>
              <a:rPr lang="ro-RO" dirty="0"/>
              <a:t>, Cr). </a:t>
            </a:r>
            <a:r>
              <a:rPr lang="ro-RO" dirty="0" err="1"/>
              <a:t>Use</a:t>
            </a:r>
            <a:r>
              <a:rPr lang="ro-RO" dirty="0"/>
              <a:t> </a:t>
            </a:r>
            <a:r>
              <a:rPr lang="ro-RO" dirty="0" err="1"/>
              <a:t>this</a:t>
            </a:r>
            <a:r>
              <a:rPr lang="ro-RO" dirty="0"/>
              <a:t> formula: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Divide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</a:t>
            </a:r>
            <a:r>
              <a:rPr lang="ro-RO" dirty="0" err="1"/>
              <a:t>by</a:t>
            </a:r>
            <a:r>
              <a:rPr lang="ro-RO" dirty="0"/>
              <a:t> a </a:t>
            </a:r>
            <a:r>
              <a:rPr lang="ro-RO" dirty="0" err="1"/>
              <a:t>quantization</a:t>
            </a:r>
            <a:r>
              <a:rPr lang="ro-RO" dirty="0"/>
              <a:t> </a:t>
            </a:r>
            <a:r>
              <a:rPr lang="ro-RO" dirty="0" err="1"/>
              <a:t>matrix</a:t>
            </a:r>
            <a:r>
              <a:rPr lang="ro-RO" dirty="0"/>
              <a:t>. The </a:t>
            </a:r>
            <a:r>
              <a:rPr lang="ro-RO" dirty="0" err="1"/>
              <a:t>matrix</a:t>
            </a:r>
            <a:r>
              <a:rPr lang="ro-RO" dirty="0"/>
              <a:t> for </a:t>
            </a:r>
            <a:r>
              <a:rPr lang="ro-RO" dirty="0" err="1"/>
              <a:t>the</a:t>
            </a:r>
            <a:r>
              <a:rPr lang="ro-RO" dirty="0"/>
              <a:t> Y </a:t>
            </a:r>
            <a:r>
              <a:rPr lang="ro-RO" dirty="0" err="1"/>
              <a:t>channel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matrix</a:t>
            </a:r>
            <a:r>
              <a:rPr lang="ro-RO" dirty="0"/>
              <a:t> for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Cb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Cr </a:t>
            </a:r>
            <a:r>
              <a:rPr lang="ro-RO" dirty="0" err="1"/>
              <a:t>channels</a:t>
            </a:r>
            <a:r>
              <a:rPr lang="ro-RO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CA060-B97A-405D-84D5-9E359242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57" y="2875858"/>
            <a:ext cx="4648849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C0B15-1732-4254-90B3-C9A0B1B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34" y="4705134"/>
            <a:ext cx="3019846" cy="1543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D4BCC-B28D-4B2B-85B6-3DE144FD9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613" y="4714659"/>
            <a:ext cx="2743583" cy="1524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28D5B6-6287-4A7E-B2FD-2F3963CC5F95}"/>
              </a:ext>
            </a:extLst>
          </p:cNvPr>
          <p:cNvSpPr txBox="1"/>
          <p:nvPr/>
        </p:nvSpPr>
        <p:spPr>
          <a:xfrm>
            <a:off x="3187817" y="623887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For 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304C5-7147-48A1-A498-6779C3AE9987}"/>
              </a:ext>
            </a:extLst>
          </p:cNvPr>
          <p:cNvSpPr txBox="1"/>
          <p:nvPr/>
        </p:nvSpPr>
        <p:spPr>
          <a:xfrm>
            <a:off x="6429736" y="6238872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For </a:t>
            </a:r>
            <a:r>
              <a:rPr lang="ro-RO" dirty="0" err="1"/>
              <a:t>Cb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3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4184-A44C-476B-B096-93FE7143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 </a:t>
            </a:r>
            <a:br>
              <a:rPr lang="ro-RO" dirty="0"/>
            </a:br>
            <a:r>
              <a:rPr lang="ro-RO" dirty="0"/>
              <a:t>(</a:t>
            </a:r>
            <a:r>
              <a:rPr lang="ro-RO" dirty="0" err="1"/>
              <a:t>compression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 – 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29CC-179E-4357-894D-46B79397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431009"/>
          </a:xfrm>
        </p:spPr>
        <p:txBody>
          <a:bodyPr/>
          <a:lstStyle/>
          <a:p>
            <a:r>
              <a:rPr lang="ro-RO" dirty="0" err="1"/>
              <a:t>Order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values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in zigzag </a:t>
            </a:r>
            <a:r>
              <a:rPr lang="ro-RO" dirty="0" err="1"/>
              <a:t>order</a:t>
            </a:r>
            <a:r>
              <a:rPr lang="ro-RO" dirty="0"/>
              <a:t> (just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first</a:t>
            </a:r>
            <a:r>
              <a:rPr lang="ro-RO" dirty="0"/>
              <a:t> 32):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 err="1"/>
              <a:t>Save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ordered</a:t>
            </a:r>
            <a:r>
              <a:rPr lang="ro-RO" dirty="0"/>
              <a:t> </a:t>
            </a:r>
            <a:r>
              <a:rPr lang="ro-RO" dirty="0" err="1"/>
              <a:t>coefficients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in a file.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29B2A-90D8-4860-83AF-17B1FCA5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51" y="2548983"/>
            <a:ext cx="478221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25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52DF-5C25-4B08-BAFB-4AF5DA40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 </a:t>
            </a:r>
            <a:br>
              <a:rPr lang="ro-RO" dirty="0"/>
            </a:br>
            <a:r>
              <a:rPr lang="ro-RO" dirty="0"/>
              <a:t>(</a:t>
            </a:r>
            <a:r>
              <a:rPr lang="ro-RO" dirty="0" err="1"/>
              <a:t>decompression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D8CC-94FD-43FF-94D4-ED6318E4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805082"/>
          </a:xfrm>
        </p:spPr>
        <p:txBody>
          <a:bodyPr>
            <a:normAutofit/>
          </a:bodyPr>
          <a:lstStyle/>
          <a:p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file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compressed</a:t>
            </a:r>
            <a:r>
              <a:rPr lang="ro-RO" dirty="0"/>
              <a:t> </a:t>
            </a:r>
            <a:r>
              <a:rPr lang="ro-RO" dirty="0" err="1"/>
              <a:t>image</a:t>
            </a:r>
            <a:endParaRPr lang="ro-RO" dirty="0"/>
          </a:p>
          <a:p>
            <a:r>
              <a:rPr lang="ro-RO" dirty="0"/>
              <a:t>Take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coefficients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put </a:t>
            </a:r>
            <a:r>
              <a:rPr lang="ro-RO" dirty="0" err="1"/>
              <a:t>them</a:t>
            </a:r>
            <a:r>
              <a:rPr lang="ro-RO" dirty="0"/>
              <a:t> back in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matrix</a:t>
            </a:r>
            <a:r>
              <a:rPr lang="ro-RO" dirty="0"/>
              <a:t> in zigzag </a:t>
            </a:r>
            <a:r>
              <a:rPr lang="ro-RO" dirty="0" err="1"/>
              <a:t>order</a:t>
            </a:r>
            <a:endParaRPr lang="ro-RO" dirty="0"/>
          </a:p>
          <a:p>
            <a:r>
              <a:rPr lang="ro-RO" dirty="0" err="1"/>
              <a:t>Multiply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their</a:t>
            </a:r>
            <a:r>
              <a:rPr lang="ro-RO" dirty="0"/>
              <a:t> respective </a:t>
            </a:r>
            <a:r>
              <a:rPr lang="ro-RO" dirty="0" err="1"/>
              <a:t>quantization</a:t>
            </a:r>
            <a:r>
              <a:rPr lang="ro-RO" dirty="0"/>
              <a:t> </a:t>
            </a:r>
            <a:r>
              <a:rPr lang="ro-RO" dirty="0" err="1"/>
              <a:t>matrix</a:t>
            </a:r>
            <a:endParaRPr lang="ro-RO" dirty="0"/>
          </a:p>
          <a:p>
            <a:r>
              <a:rPr lang="ro-RO" dirty="0" err="1"/>
              <a:t>Apply</a:t>
            </a:r>
            <a:r>
              <a:rPr lang="ro-RO" dirty="0"/>
              <a:t> inverse discrete </a:t>
            </a:r>
            <a:r>
              <a:rPr lang="ro-RO" dirty="0" err="1"/>
              <a:t>cosine</a:t>
            </a:r>
            <a:r>
              <a:rPr lang="ro-RO" dirty="0"/>
              <a:t> transform: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 err="1"/>
              <a:t>Glue</a:t>
            </a:r>
            <a:r>
              <a:rPr lang="ro-RO" dirty="0"/>
              <a:t> </a:t>
            </a:r>
            <a:r>
              <a:rPr lang="ro-RO" dirty="0" err="1"/>
              <a:t>all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8x8 </a:t>
            </a:r>
            <a:r>
              <a:rPr lang="ro-RO" dirty="0" err="1"/>
              <a:t>matrices</a:t>
            </a:r>
            <a:r>
              <a:rPr lang="ro-RO" dirty="0"/>
              <a:t> </a:t>
            </a:r>
            <a:r>
              <a:rPr lang="ro-RO" dirty="0" err="1"/>
              <a:t>together</a:t>
            </a:r>
            <a:endParaRPr lang="ro-RO" dirty="0"/>
          </a:p>
          <a:p>
            <a:r>
              <a:rPr lang="ro-RO" dirty="0" err="1"/>
              <a:t>Add</a:t>
            </a:r>
            <a:r>
              <a:rPr lang="ro-RO" dirty="0"/>
              <a:t> 128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Y </a:t>
            </a:r>
            <a:r>
              <a:rPr lang="ro-RO" dirty="0" err="1"/>
              <a:t>channel</a:t>
            </a:r>
            <a:endParaRPr lang="ro-RO" dirty="0"/>
          </a:p>
          <a:p>
            <a:r>
              <a:rPr lang="ro-RO" dirty="0"/>
              <a:t>Transform back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RGB color </a:t>
            </a:r>
            <a:r>
              <a:rPr lang="ro-RO" dirty="0" err="1"/>
              <a:t>space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D86F6-EBEA-4835-8AC6-63AA1F8D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33" y="4397035"/>
            <a:ext cx="450595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1D1A-7000-454B-A7C5-7F7C0818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GG EZ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0329E-B561-4B9E-8D1E-D5860FA8F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720" y="2005374"/>
            <a:ext cx="6667500" cy="3810000"/>
          </a:xfrm>
        </p:spPr>
      </p:pic>
    </p:spTree>
    <p:extLst>
      <p:ext uri="{BB962C8B-B14F-4D97-AF65-F5344CB8AC3E}">
        <p14:creationId xmlns:p14="http://schemas.microsoft.com/office/powerpoint/2010/main" val="189216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A5228-4FFC-4560-836A-D13DEA076F4D}"/>
              </a:ext>
            </a:extLst>
          </p:cNvPr>
          <p:cNvSpPr txBox="1"/>
          <p:nvPr/>
        </p:nvSpPr>
        <p:spPr>
          <a:xfrm>
            <a:off x="2674206" y="458180"/>
            <a:ext cx="6463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6000" dirty="0"/>
              <a:t>More </a:t>
            </a:r>
            <a:r>
              <a:rPr lang="ro-RO" sz="6000" dirty="0" err="1"/>
              <a:t>boring</a:t>
            </a:r>
            <a:r>
              <a:rPr lang="ro-RO" sz="6000" dirty="0"/>
              <a:t> </a:t>
            </a:r>
            <a:r>
              <a:rPr lang="ro-RO" sz="6000" dirty="0" err="1"/>
              <a:t>stuff</a:t>
            </a:r>
            <a:endParaRPr lang="ro-RO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70E12-9794-4E24-AD5C-53342C19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54" y="1563663"/>
            <a:ext cx="7248255" cy="48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5192-A5C9-484D-9C4A-CCA71FE5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Algorithm</a:t>
            </a:r>
            <a:br>
              <a:rPr lang="ro-RO" dirty="0"/>
            </a:br>
            <a:r>
              <a:rPr lang="ro-RO" dirty="0" err="1"/>
              <a:t>Partitioning</a:t>
            </a:r>
            <a:r>
              <a:rPr lang="ro-RO" dirty="0"/>
              <a:t> + FDCT + </a:t>
            </a:r>
            <a:r>
              <a:rPr lang="ro-RO" dirty="0" err="1"/>
              <a:t>Quantization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8E389-9060-43E7-B026-92752531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68" y="2052918"/>
            <a:ext cx="12021424" cy="4733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dirty="0"/>
              <a:t>for </a:t>
            </a:r>
            <a:r>
              <a:rPr lang="ro-RO" dirty="0" err="1"/>
              <a:t>br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src.rows</a:t>
            </a:r>
            <a:r>
              <a:rPr lang="ro-RO" dirty="0"/>
              <a:t> - 1 step 8</a:t>
            </a:r>
            <a:br>
              <a:rPr lang="ro-RO" dirty="0"/>
            </a:br>
            <a:r>
              <a:rPr lang="ro-RO" dirty="0"/>
              <a:t>	for </a:t>
            </a:r>
            <a:r>
              <a:rPr lang="ro-RO" dirty="0" err="1"/>
              <a:t>bc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src.cols</a:t>
            </a:r>
            <a:r>
              <a:rPr lang="ro-RO" dirty="0"/>
              <a:t> – 1 step 8</a:t>
            </a:r>
            <a:br>
              <a:rPr lang="ro-RO" dirty="0"/>
            </a:br>
            <a:r>
              <a:rPr lang="ro-RO" dirty="0"/>
              <a:t>		for i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		for j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			</a:t>
            </a:r>
            <a:r>
              <a:rPr lang="ro-RO" dirty="0" err="1"/>
              <a:t>ny</a:t>
            </a:r>
            <a:r>
              <a:rPr lang="ro-RO" dirty="0"/>
              <a:t> &lt;- 0; </a:t>
            </a:r>
            <a:r>
              <a:rPr lang="ro-RO" dirty="0" err="1"/>
              <a:t>ncb</a:t>
            </a:r>
            <a:r>
              <a:rPr lang="ro-RO" dirty="0"/>
              <a:t> &lt;- 0; </a:t>
            </a:r>
            <a:r>
              <a:rPr lang="ro-RO" dirty="0" err="1"/>
              <a:t>ncr</a:t>
            </a:r>
            <a:r>
              <a:rPr lang="ro-RO" dirty="0"/>
              <a:t> &lt;- 0</a:t>
            </a:r>
            <a:br>
              <a:rPr lang="ro-RO" dirty="0"/>
            </a:br>
            <a:r>
              <a:rPr lang="ro-RO" dirty="0"/>
              <a:t>				for x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				for y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					</a:t>
            </a:r>
            <a:r>
              <a:rPr lang="ro-RO" dirty="0" err="1"/>
              <a:t>ny</a:t>
            </a:r>
            <a:r>
              <a:rPr lang="ro-RO" dirty="0"/>
              <a:t> &lt;- </a:t>
            </a:r>
            <a:r>
              <a:rPr lang="ro-RO" dirty="0" err="1"/>
              <a:t>ny</a:t>
            </a:r>
            <a:r>
              <a:rPr lang="ro-RO" dirty="0"/>
              <a:t> + (</a:t>
            </a:r>
            <a:r>
              <a:rPr lang="ro-RO" dirty="0" err="1"/>
              <a:t>src</a:t>
            </a:r>
            <a:r>
              <a:rPr lang="ro-RO" dirty="0"/>
              <a:t>(</a:t>
            </a:r>
            <a:r>
              <a:rPr lang="ro-RO" dirty="0" err="1"/>
              <a:t>br+y,bc+x</a:t>
            </a:r>
            <a:r>
              <a:rPr lang="ro-RO" dirty="0"/>
              <a:t>).Y – 128) * cos((2y+1)*i*PI/16) * cos((2x+1)*j*PI/16)</a:t>
            </a:r>
            <a:br>
              <a:rPr lang="ro-RO" dirty="0"/>
            </a:br>
            <a:r>
              <a:rPr lang="ro-RO" dirty="0"/>
              <a:t>						</a:t>
            </a:r>
            <a:r>
              <a:rPr lang="ro-RO" dirty="0" err="1"/>
              <a:t>ncb</a:t>
            </a:r>
            <a:r>
              <a:rPr lang="ro-RO" dirty="0"/>
              <a:t> &lt;- </a:t>
            </a:r>
            <a:r>
              <a:rPr lang="ro-RO" dirty="0" err="1"/>
              <a:t>ncb</a:t>
            </a:r>
            <a:r>
              <a:rPr lang="ro-RO" dirty="0"/>
              <a:t> + </a:t>
            </a:r>
            <a:r>
              <a:rPr lang="ro-RO" dirty="0" err="1"/>
              <a:t>src</a:t>
            </a:r>
            <a:r>
              <a:rPr lang="ro-RO" dirty="0"/>
              <a:t>(</a:t>
            </a:r>
            <a:r>
              <a:rPr lang="ro-RO" dirty="0" err="1"/>
              <a:t>br+y,bc+x</a:t>
            </a:r>
            <a:r>
              <a:rPr lang="ro-RO" dirty="0"/>
              <a:t>).</a:t>
            </a:r>
            <a:r>
              <a:rPr lang="ro-RO" dirty="0" err="1"/>
              <a:t>Cb</a:t>
            </a:r>
            <a:r>
              <a:rPr lang="ro-RO" dirty="0"/>
              <a:t> * cos((2y+1)*i*PI/16) * cos((2x+1)*j*PI/16)</a:t>
            </a:r>
            <a:br>
              <a:rPr lang="ro-RO" dirty="0"/>
            </a:br>
            <a:r>
              <a:rPr lang="ro-RO" dirty="0"/>
              <a:t>						</a:t>
            </a:r>
            <a:r>
              <a:rPr lang="ro-RO" dirty="0" err="1"/>
              <a:t>ncr</a:t>
            </a:r>
            <a:r>
              <a:rPr lang="ro-RO" dirty="0"/>
              <a:t> &lt;- </a:t>
            </a:r>
            <a:r>
              <a:rPr lang="ro-RO" dirty="0" err="1"/>
              <a:t>ncr</a:t>
            </a:r>
            <a:r>
              <a:rPr lang="ro-RO" dirty="0"/>
              <a:t> + </a:t>
            </a:r>
            <a:r>
              <a:rPr lang="ro-RO" dirty="0" err="1"/>
              <a:t>src</a:t>
            </a:r>
            <a:r>
              <a:rPr lang="ro-RO" dirty="0"/>
              <a:t>(</a:t>
            </a:r>
            <a:r>
              <a:rPr lang="ro-RO" dirty="0" err="1"/>
              <a:t>br+y,bc+x</a:t>
            </a:r>
            <a:r>
              <a:rPr lang="ro-RO" dirty="0"/>
              <a:t>).Cr * cos((2y+1)*i*PI/16) * cos((2x+1)*j*PI/16)</a:t>
            </a:r>
            <a:br>
              <a:rPr lang="ro-RO" dirty="0"/>
            </a:br>
            <a:r>
              <a:rPr lang="ro-RO" dirty="0"/>
              <a:t>				</a:t>
            </a:r>
            <a:r>
              <a:rPr lang="ro-RO" dirty="0" err="1"/>
              <a:t>if</a:t>
            </a:r>
            <a:r>
              <a:rPr lang="ro-RO" dirty="0"/>
              <a:t> i = 0 </a:t>
            </a:r>
            <a:r>
              <a:rPr lang="ro-RO" dirty="0" err="1"/>
              <a:t>then</a:t>
            </a:r>
            <a:r>
              <a:rPr lang="ro-RO" dirty="0"/>
              <a:t> ci &lt;- </a:t>
            </a:r>
            <a:r>
              <a:rPr lang="ro-RO" dirty="0" err="1"/>
              <a:t>sqrt</a:t>
            </a:r>
            <a:r>
              <a:rPr lang="ro-RO" dirty="0"/>
              <a:t>(1/8) </a:t>
            </a:r>
            <a:r>
              <a:rPr lang="ro-RO" dirty="0" err="1"/>
              <a:t>else</a:t>
            </a:r>
            <a:r>
              <a:rPr lang="ro-RO" dirty="0"/>
              <a:t> ci &lt;- </a:t>
            </a:r>
            <a:r>
              <a:rPr lang="ro-RO" dirty="0" err="1"/>
              <a:t>sqrt</a:t>
            </a:r>
            <a:r>
              <a:rPr lang="ro-RO" dirty="0"/>
              <a:t>(2/8)</a:t>
            </a:r>
            <a:br>
              <a:rPr lang="ro-RO" dirty="0"/>
            </a:br>
            <a:r>
              <a:rPr lang="ro-RO" dirty="0"/>
              <a:t>				</a:t>
            </a:r>
            <a:r>
              <a:rPr lang="ro-RO" dirty="0" err="1"/>
              <a:t>if</a:t>
            </a:r>
            <a:r>
              <a:rPr lang="ro-RO" dirty="0"/>
              <a:t> j = 0 </a:t>
            </a:r>
            <a:r>
              <a:rPr lang="ro-RO" dirty="0" err="1"/>
              <a:t>then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 &lt;- </a:t>
            </a:r>
            <a:r>
              <a:rPr lang="ro-RO" dirty="0" err="1"/>
              <a:t>sqrt</a:t>
            </a:r>
            <a:r>
              <a:rPr lang="ro-RO" dirty="0"/>
              <a:t>(1/8) </a:t>
            </a:r>
            <a:r>
              <a:rPr lang="ro-RO" dirty="0" err="1"/>
              <a:t>else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 &lt;- </a:t>
            </a:r>
            <a:r>
              <a:rPr lang="ro-RO" dirty="0" err="1"/>
              <a:t>sqrt</a:t>
            </a:r>
            <a:r>
              <a:rPr lang="ro-RO" dirty="0"/>
              <a:t>(2/8)</a:t>
            </a:r>
            <a:br>
              <a:rPr lang="ro-RO" dirty="0"/>
            </a:br>
            <a:r>
              <a:rPr lang="ro-RO" dirty="0"/>
              <a:t>				dst(</a:t>
            </a:r>
            <a:r>
              <a:rPr lang="ro-RO" dirty="0" err="1"/>
              <a:t>br+i,bc+j</a:t>
            </a:r>
            <a:r>
              <a:rPr lang="ro-RO" dirty="0"/>
              <a:t>).Y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ny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QY(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r>
              <a:rPr lang="ro-RO" dirty="0"/>
              <a:t>				dst(</a:t>
            </a:r>
            <a:r>
              <a:rPr lang="ro-RO" dirty="0" err="1"/>
              <a:t>br+i,bc+j</a:t>
            </a:r>
            <a:r>
              <a:rPr lang="ro-RO" dirty="0"/>
              <a:t>).</a:t>
            </a:r>
            <a:r>
              <a:rPr lang="ro-RO" dirty="0" err="1"/>
              <a:t>Cb</a:t>
            </a:r>
            <a:r>
              <a:rPr lang="ro-RO" dirty="0"/>
              <a:t>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ncb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QC(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r>
              <a:rPr lang="ro-RO" dirty="0"/>
              <a:t>				dst(</a:t>
            </a:r>
            <a:r>
              <a:rPr lang="ro-RO" dirty="0" err="1"/>
              <a:t>br+i,bc+j</a:t>
            </a:r>
            <a:r>
              <a:rPr lang="ro-RO" dirty="0"/>
              <a:t>).Cr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ncr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QC(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89010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B1C2-8AD0-4E62-9B2C-E2431AA0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2659"/>
            <a:ext cx="9404723" cy="897910"/>
          </a:xfrm>
        </p:spPr>
        <p:txBody>
          <a:bodyPr/>
          <a:lstStyle/>
          <a:p>
            <a:r>
              <a:rPr lang="ro-RO" dirty="0" err="1"/>
              <a:t>Algorithm</a:t>
            </a:r>
            <a:r>
              <a:rPr lang="ro-RO" dirty="0"/>
              <a:t> </a:t>
            </a:r>
            <a:r>
              <a:rPr lang="ro-RO" dirty="0" err="1"/>
              <a:t>explained</a:t>
            </a:r>
            <a:r>
              <a:rPr lang="ro-RO" dirty="0"/>
              <a:t> a 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CA33-52C9-430C-BDC5-54B0D629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89" y="1197241"/>
            <a:ext cx="8946541" cy="6378018"/>
          </a:xfrm>
        </p:spPr>
        <p:txBody>
          <a:bodyPr>
            <a:normAutofit fontScale="85000" lnSpcReduction="20000"/>
          </a:bodyPr>
          <a:lstStyle/>
          <a:p>
            <a:r>
              <a:rPr lang="ro-RO" dirty="0" err="1"/>
              <a:t>These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iterate </a:t>
            </a:r>
            <a:r>
              <a:rPr lang="ro-RO" dirty="0" err="1"/>
              <a:t>through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8x8 </a:t>
            </a:r>
            <a:r>
              <a:rPr lang="ro-RO" dirty="0" err="1"/>
              <a:t>partition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ro-RO" dirty="0"/>
              <a:t>for </a:t>
            </a:r>
            <a:r>
              <a:rPr lang="ro-RO" dirty="0" err="1"/>
              <a:t>br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src.rows</a:t>
            </a:r>
            <a:r>
              <a:rPr lang="ro-RO" dirty="0"/>
              <a:t> - 1 step 8</a:t>
            </a:r>
            <a:br>
              <a:rPr lang="ro-RO" dirty="0"/>
            </a:br>
            <a:r>
              <a:rPr lang="ro-RO" dirty="0"/>
              <a:t>	for </a:t>
            </a:r>
            <a:r>
              <a:rPr lang="ro-RO" dirty="0" err="1"/>
              <a:t>bc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src.cols</a:t>
            </a:r>
            <a:r>
              <a:rPr lang="ro-RO" dirty="0"/>
              <a:t> – 1 step 8</a:t>
            </a:r>
          </a:p>
          <a:p>
            <a:r>
              <a:rPr lang="ro-RO" dirty="0" err="1"/>
              <a:t>These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iterate </a:t>
            </a:r>
            <a:r>
              <a:rPr lang="ro-RO" dirty="0" err="1"/>
              <a:t>through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pixel in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partition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ro-RO" dirty="0"/>
              <a:t>for i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for j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</a:p>
          <a:p>
            <a:r>
              <a:rPr lang="ro-RO" dirty="0" err="1"/>
              <a:t>These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calculate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sums</a:t>
            </a:r>
            <a:r>
              <a:rPr lang="ro-RO" dirty="0"/>
              <a:t> for </a:t>
            </a:r>
            <a:r>
              <a:rPr lang="ro-RO" dirty="0" err="1"/>
              <a:t>each</a:t>
            </a:r>
            <a:r>
              <a:rPr lang="ro-RO" dirty="0"/>
              <a:t> pixel:</a:t>
            </a:r>
          </a:p>
          <a:p>
            <a:pPr marL="0" indent="0">
              <a:buNone/>
            </a:pPr>
            <a:r>
              <a:rPr lang="ro-RO" dirty="0"/>
              <a:t>for x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  <a:br>
              <a:rPr lang="ro-RO" dirty="0"/>
            </a:br>
            <a:r>
              <a:rPr lang="ro-RO" dirty="0"/>
              <a:t>	for y </a:t>
            </a:r>
            <a:r>
              <a:rPr lang="ro-RO" dirty="0" err="1"/>
              <a:t>from</a:t>
            </a:r>
            <a:r>
              <a:rPr lang="ro-RO" dirty="0"/>
              <a:t> 0 </a:t>
            </a:r>
            <a:r>
              <a:rPr lang="ro-RO" dirty="0" err="1"/>
              <a:t>to</a:t>
            </a:r>
            <a:r>
              <a:rPr lang="ro-RO" dirty="0"/>
              <a:t> 7</a:t>
            </a:r>
          </a:p>
          <a:p>
            <a:r>
              <a:rPr lang="ro-RO" dirty="0"/>
              <a:t>Ci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 </a:t>
            </a:r>
            <a:r>
              <a:rPr lang="ro-RO" dirty="0" err="1"/>
              <a:t>according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formula:</a:t>
            </a:r>
          </a:p>
          <a:p>
            <a:pPr marL="0" indent="0">
              <a:buNone/>
            </a:pPr>
            <a:r>
              <a:rPr lang="ro-RO" dirty="0" err="1"/>
              <a:t>if</a:t>
            </a:r>
            <a:r>
              <a:rPr lang="ro-RO" dirty="0"/>
              <a:t> i = 0 </a:t>
            </a:r>
            <a:r>
              <a:rPr lang="ro-RO" dirty="0" err="1"/>
              <a:t>then</a:t>
            </a:r>
            <a:r>
              <a:rPr lang="ro-RO" dirty="0"/>
              <a:t> ci &lt;- </a:t>
            </a:r>
            <a:r>
              <a:rPr lang="ro-RO" dirty="0" err="1"/>
              <a:t>sqrt</a:t>
            </a:r>
            <a:r>
              <a:rPr lang="ro-RO" dirty="0"/>
              <a:t>(1/8) </a:t>
            </a:r>
            <a:r>
              <a:rPr lang="ro-RO" dirty="0" err="1"/>
              <a:t>else</a:t>
            </a:r>
            <a:r>
              <a:rPr lang="ro-RO" dirty="0"/>
              <a:t> ci &lt;- </a:t>
            </a:r>
            <a:r>
              <a:rPr lang="ro-RO" dirty="0" err="1"/>
              <a:t>sqrt</a:t>
            </a:r>
            <a:r>
              <a:rPr lang="ro-RO" dirty="0"/>
              <a:t>(2/8)</a:t>
            </a:r>
            <a:br>
              <a:rPr lang="ro-RO" dirty="0"/>
            </a:br>
            <a:r>
              <a:rPr lang="ro-RO" dirty="0" err="1"/>
              <a:t>if</a:t>
            </a:r>
            <a:r>
              <a:rPr lang="ro-RO" dirty="0"/>
              <a:t> j = 0 </a:t>
            </a:r>
            <a:r>
              <a:rPr lang="ro-RO" dirty="0" err="1"/>
              <a:t>then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 &lt;- </a:t>
            </a:r>
            <a:r>
              <a:rPr lang="ro-RO" dirty="0" err="1"/>
              <a:t>sqrt</a:t>
            </a:r>
            <a:r>
              <a:rPr lang="ro-RO" dirty="0"/>
              <a:t>(1/8) </a:t>
            </a:r>
            <a:r>
              <a:rPr lang="ro-RO" dirty="0" err="1"/>
              <a:t>else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 &lt;- </a:t>
            </a:r>
            <a:r>
              <a:rPr lang="ro-RO" dirty="0" err="1"/>
              <a:t>sqrt</a:t>
            </a:r>
            <a:r>
              <a:rPr lang="ro-RO" dirty="0"/>
              <a:t>(2/8)</a:t>
            </a:r>
          </a:p>
          <a:p>
            <a:r>
              <a:rPr lang="ro-RO" dirty="0" err="1"/>
              <a:t>Multiply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channel</a:t>
            </a:r>
            <a:r>
              <a:rPr lang="ro-RO" dirty="0"/>
              <a:t> </a:t>
            </a:r>
            <a:r>
              <a:rPr lang="ro-RO" dirty="0" err="1"/>
              <a:t>by</a:t>
            </a:r>
            <a:r>
              <a:rPr lang="ro-RO" dirty="0"/>
              <a:t> ci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cj</a:t>
            </a:r>
            <a:r>
              <a:rPr lang="ro-RO" dirty="0"/>
              <a:t>, </a:t>
            </a:r>
            <a:r>
              <a:rPr lang="ro-RO" dirty="0" err="1"/>
              <a:t>then</a:t>
            </a:r>
            <a:r>
              <a:rPr lang="ro-RO" dirty="0"/>
              <a:t> divide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value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quantization</a:t>
            </a:r>
            <a:r>
              <a:rPr lang="ro-RO" dirty="0"/>
              <a:t> </a:t>
            </a:r>
            <a:r>
              <a:rPr lang="ro-RO" dirty="0" err="1"/>
              <a:t>matrix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ro-RO" dirty="0"/>
              <a:t>dst(</a:t>
            </a:r>
            <a:r>
              <a:rPr lang="ro-RO" dirty="0" err="1"/>
              <a:t>br+i,bc+j</a:t>
            </a:r>
            <a:r>
              <a:rPr lang="ro-RO" dirty="0"/>
              <a:t>).Y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ny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QY(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r>
              <a:rPr lang="ro-RO" dirty="0"/>
              <a:t>dst(</a:t>
            </a:r>
            <a:r>
              <a:rPr lang="ro-RO" dirty="0" err="1"/>
              <a:t>br+i,bc+j</a:t>
            </a:r>
            <a:r>
              <a:rPr lang="ro-RO" dirty="0"/>
              <a:t>).</a:t>
            </a:r>
            <a:r>
              <a:rPr lang="ro-RO" dirty="0" err="1"/>
              <a:t>Cb</a:t>
            </a:r>
            <a:r>
              <a:rPr lang="ro-RO" dirty="0"/>
              <a:t>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ncb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QC(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r>
              <a:rPr lang="ro-RO" dirty="0"/>
              <a:t>dst(</a:t>
            </a:r>
            <a:r>
              <a:rPr lang="ro-RO" dirty="0" err="1"/>
              <a:t>br+i,bc+j</a:t>
            </a:r>
            <a:r>
              <a:rPr lang="ro-RO" dirty="0"/>
              <a:t>).Cr &lt;- </a:t>
            </a:r>
            <a:r>
              <a:rPr lang="ro-RO" dirty="0" err="1"/>
              <a:t>round</a:t>
            </a:r>
            <a:r>
              <a:rPr lang="ro-RO" dirty="0"/>
              <a:t>(</a:t>
            </a:r>
            <a:r>
              <a:rPr lang="ro-RO" dirty="0" err="1"/>
              <a:t>ncr</a:t>
            </a:r>
            <a:r>
              <a:rPr lang="ro-RO" dirty="0"/>
              <a:t> * ci * </a:t>
            </a:r>
            <a:r>
              <a:rPr lang="ro-RO" dirty="0" err="1"/>
              <a:t>cj</a:t>
            </a:r>
            <a:r>
              <a:rPr lang="ro-RO" dirty="0"/>
              <a:t> / QC(</a:t>
            </a:r>
            <a:r>
              <a:rPr lang="ro-RO" dirty="0" err="1"/>
              <a:t>i,j</a:t>
            </a:r>
            <a:r>
              <a:rPr lang="ro-RO" dirty="0"/>
              <a:t>))</a:t>
            </a:r>
            <a:br>
              <a:rPr lang="ro-RO" dirty="0"/>
            </a:br>
            <a:br>
              <a:rPr lang="ro-RO" dirty="0"/>
            </a:br>
            <a:endParaRPr lang="ro-RO" dirty="0"/>
          </a:p>
          <a:p>
            <a:pPr marL="0" indent="0">
              <a:buNone/>
            </a:pPr>
            <a:br>
              <a:rPr lang="ro-RO" dirty="0"/>
            </a:br>
            <a:endParaRPr lang="ro-RO" dirty="0"/>
          </a:p>
          <a:p>
            <a:pPr marL="0" indent="0">
              <a:buNone/>
            </a:pPr>
            <a:br>
              <a:rPr lang="ro-R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10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98B8-978F-40A1-94C1-0376C446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Now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wake</a:t>
            </a:r>
            <a:r>
              <a:rPr lang="ro-RO" dirty="0"/>
              <a:t> </a:t>
            </a:r>
            <a:r>
              <a:rPr lang="ro-RO" dirty="0" err="1"/>
              <a:t>up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107F9-0BA0-4EA9-B7BD-FCB121A4B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115" y="1443037"/>
            <a:ext cx="7557194" cy="5044529"/>
          </a:xfrm>
        </p:spPr>
      </p:pic>
    </p:spTree>
    <p:extLst>
      <p:ext uri="{BB962C8B-B14F-4D97-AF65-F5344CB8AC3E}">
        <p14:creationId xmlns:p14="http://schemas.microsoft.com/office/powerpoint/2010/main" val="1995108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52597-A1C3-44F7-884B-0A4B58AF1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23" y="1773382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BBA7-39AF-4A7F-BCBC-E724D59A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15F4-1962-4591-A186-0123E968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Run</a:t>
            </a:r>
            <a:r>
              <a:rPr lang="ro-RO" dirty="0"/>
              <a:t> in a terminal: </a:t>
            </a:r>
            <a:r>
              <a:rPr lang="ro-RO" dirty="0" err="1"/>
              <a:t>jpegutils</a:t>
            </a:r>
            <a:r>
              <a:rPr lang="ro-RO" dirty="0"/>
              <a:t> c/d </a:t>
            </a:r>
            <a:r>
              <a:rPr lang="ro-RO" dirty="0" err="1"/>
              <a:t>source_image</a:t>
            </a:r>
            <a:r>
              <a:rPr lang="ro-RO" dirty="0"/>
              <a:t> </a:t>
            </a:r>
            <a:r>
              <a:rPr lang="ro-RO" dirty="0" err="1"/>
              <a:t>destination_image</a:t>
            </a:r>
            <a:endParaRPr lang="ro-RO" dirty="0"/>
          </a:p>
          <a:p>
            <a:r>
              <a:rPr lang="ro-RO" dirty="0" err="1"/>
              <a:t>Examples</a:t>
            </a:r>
            <a:r>
              <a:rPr lang="ro-RO" dirty="0"/>
              <a:t>:</a:t>
            </a:r>
          </a:p>
          <a:p>
            <a:r>
              <a:rPr lang="ro-RO" dirty="0" err="1"/>
              <a:t>jpegutils</a:t>
            </a:r>
            <a:r>
              <a:rPr lang="ro-RO" dirty="0"/>
              <a:t> c salam.bmp </a:t>
            </a:r>
            <a:r>
              <a:rPr lang="ro-RO" dirty="0" err="1"/>
              <a:t>salam_compresat.bin</a:t>
            </a:r>
            <a:endParaRPr lang="ro-RO" dirty="0"/>
          </a:p>
          <a:p>
            <a:r>
              <a:rPr lang="ro-RO" dirty="0" err="1"/>
              <a:t>jpegutils</a:t>
            </a:r>
            <a:r>
              <a:rPr lang="ro-RO" dirty="0"/>
              <a:t> d </a:t>
            </a:r>
            <a:r>
              <a:rPr lang="ro-RO" dirty="0" err="1"/>
              <a:t>salam_compresat.bin</a:t>
            </a:r>
            <a:r>
              <a:rPr lang="ro-RO" dirty="0"/>
              <a:t> salam_decompresat.bmp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3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FC6F-B461-4C0A-BC06-10B9DF4F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25EC6-4582-4474-8D50-9A936804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also</a:t>
            </a:r>
            <a:r>
              <a:rPr lang="ro-RO" dirty="0"/>
              <a:t> </a:t>
            </a:r>
            <a:r>
              <a:rPr lang="ro-RO" dirty="0" err="1"/>
              <a:t>use</a:t>
            </a:r>
            <a:r>
              <a:rPr lang="ro-RO" dirty="0"/>
              <a:t> </a:t>
            </a:r>
            <a:r>
              <a:rPr lang="ro-RO" dirty="0" err="1"/>
              <a:t>my</a:t>
            </a:r>
            <a:r>
              <a:rPr lang="ro-RO" dirty="0"/>
              <a:t> code in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own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!!</a:t>
            </a:r>
          </a:p>
          <a:p>
            <a:r>
              <a:rPr lang="ro-RO" dirty="0"/>
              <a:t>It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written</a:t>
            </a:r>
            <a:r>
              <a:rPr lang="ro-RO" dirty="0"/>
              <a:t> as a module (.</a:t>
            </a:r>
            <a:r>
              <a:rPr lang="ro-RO" dirty="0" err="1"/>
              <a:t>cpp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.h pair)</a:t>
            </a:r>
          </a:p>
          <a:p>
            <a:r>
              <a:rPr lang="ro-RO" dirty="0"/>
              <a:t>Just import </a:t>
            </a:r>
            <a:r>
              <a:rPr lang="ro-RO" dirty="0" err="1"/>
              <a:t>them</a:t>
            </a:r>
            <a:r>
              <a:rPr lang="ro-RO" dirty="0"/>
              <a:t> in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project</a:t>
            </a:r>
            <a:endParaRPr lang="ro-RO" dirty="0"/>
          </a:p>
          <a:p>
            <a:r>
              <a:rPr lang="ro-RO" dirty="0" err="1"/>
              <a:t>There</a:t>
            </a:r>
            <a:r>
              <a:rPr lang="ro-RO" dirty="0"/>
              <a:t> are 2 </a:t>
            </a:r>
            <a:r>
              <a:rPr lang="ro-RO" dirty="0" err="1"/>
              <a:t>functions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use</a:t>
            </a:r>
            <a:r>
              <a:rPr lang="ro-RO" dirty="0"/>
              <a:t>:</a:t>
            </a:r>
          </a:p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dirty="0" err="1"/>
              <a:t>JPEGCompress</a:t>
            </a:r>
            <a:r>
              <a:rPr lang="ro-RO" dirty="0"/>
              <a:t>(</a:t>
            </a:r>
            <a:r>
              <a:rPr lang="ro-RO" dirty="0" err="1"/>
              <a:t>char</a:t>
            </a:r>
            <a:r>
              <a:rPr lang="ro-RO" dirty="0"/>
              <a:t> *</a:t>
            </a:r>
            <a:r>
              <a:rPr lang="ro-RO" dirty="0" err="1"/>
              <a:t>src</a:t>
            </a:r>
            <a:r>
              <a:rPr lang="ro-RO" dirty="0"/>
              <a:t>, </a:t>
            </a:r>
            <a:r>
              <a:rPr lang="ro-RO" dirty="0" err="1"/>
              <a:t>char</a:t>
            </a:r>
            <a:r>
              <a:rPr lang="ro-RO" dirty="0"/>
              <a:t> *dst)</a:t>
            </a:r>
          </a:p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dirty="0" err="1"/>
              <a:t>JPEGDecompress</a:t>
            </a:r>
            <a:r>
              <a:rPr lang="ro-RO" dirty="0"/>
              <a:t>(</a:t>
            </a:r>
            <a:r>
              <a:rPr lang="ro-RO" dirty="0" err="1"/>
              <a:t>char</a:t>
            </a:r>
            <a:r>
              <a:rPr lang="ro-RO" dirty="0"/>
              <a:t> *</a:t>
            </a:r>
            <a:r>
              <a:rPr lang="ro-RO" dirty="0" err="1"/>
              <a:t>src</a:t>
            </a:r>
            <a:r>
              <a:rPr lang="ro-RO" dirty="0"/>
              <a:t>, </a:t>
            </a:r>
            <a:r>
              <a:rPr lang="ro-RO" dirty="0" err="1"/>
              <a:t>char</a:t>
            </a:r>
            <a:r>
              <a:rPr lang="ro-RO" dirty="0"/>
              <a:t> *dst)</a:t>
            </a:r>
          </a:p>
        </p:txBody>
      </p:sp>
    </p:spTree>
    <p:extLst>
      <p:ext uri="{BB962C8B-B14F-4D97-AF65-F5344CB8AC3E}">
        <p14:creationId xmlns:p14="http://schemas.microsoft.com/office/powerpoint/2010/main" val="16413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03BF-179E-489C-8E71-6FCAE4D2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Example</a:t>
            </a:r>
            <a:r>
              <a:rPr lang="ro-RO" dirty="0"/>
              <a:t> (</a:t>
            </a:r>
            <a:r>
              <a:rPr lang="ro-RO" dirty="0" err="1"/>
              <a:t>before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after</a:t>
            </a:r>
            <a:r>
              <a:rPr lang="ro-RO" dirty="0"/>
              <a:t> </a:t>
            </a:r>
            <a:r>
              <a:rPr lang="ro-RO" dirty="0" err="1"/>
              <a:t>compression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decompression</a:t>
            </a:r>
            <a:r>
              <a:rPr lang="ro-RO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5E93B-1547-4231-85E4-9E577F3EB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83" y="1853248"/>
            <a:ext cx="4761912" cy="47486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FDB4C-1F6E-4B3F-9935-FB9E61FF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17" y="1853248"/>
            <a:ext cx="4744028" cy="47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0103-0437-459F-A874-8E7F941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Let’s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a look a </a:t>
            </a:r>
            <a:r>
              <a:rPr lang="ro-RO" dirty="0" err="1"/>
              <a:t>little</a:t>
            </a:r>
            <a:r>
              <a:rPr lang="ro-RO" dirty="0"/>
              <a:t> </a:t>
            </a:r>
            <a:r>
              <a:rPr lang="ro-RO" dirty="0" err="1"/>
              <a:t>closer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1460F-F5CD-4B7F-B022-2FD56E19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302" y="1645083"/>
            <a:ext cx="5149978" cy="44708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8CFBD-C75F-475C-B3C3-51CE08C1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23" y="1645083"/>
            <a:ext cx="5093384" cy="44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5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27860-8DF9-4A1E-8DCE-5D517D082FC6}"/>
              </a:ext>
            </a:extLst>
          </p:cNvPr>
          <p:cNvSpPr txBox="1"/>
          <p:nvPr/>
        </p:nvSpPr>
        <p:spPr>
          <a:xfrm>
            <a:off x="2193368" y="2294820"/>
            <a:ext cx="834074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3000" dirty="0"/>
              <a:t>NEBUNIE!!!</a:t>
            </a:r>
            <a:endParaRPr lang="en-US" sz="13000" dirty="0"/>
          </a:p>
        </p:txBody>
      </p:sp>
    </p:spTree>
    <p:extLst>
      <p:ext uri="{BB962C8B-B14F-4D97-AF65-F5344CB8AC3E}">
        <p14:creationId xmlns:p14="http://schemas.microsoft.com/office/powerpoint/2010/main" val="254676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FB4F-35AF-484E-9C9E-53671C3B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User</a:t>
            </a:r>
            <a:r>
              <a:rPr lang="ro-RO" dirty="0"/>
              <a:t> </a:t>
            </a:r>
            <a:r>
              <a:rPr lang="ro-RO" dirty="0" err="1"/>
              <a:t>reviews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40F-9CEF-4F58-BB4D-76B74588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M8 I r8 8/8</a:t>
            </a:r>
          </a:p>
          <a:p>
            <a:r>
              <a:rPr lang="ro-RO" dirty="0" err="1"/>
              <a:t>My</a:t>
            </a:r>
            <a:r>
              <a:rPr lang="ro-RO" dirty="0"/>
              <a:t> dog </a:t>
            </a:r>
            <a:r>
              <a:rPr lang="ro-RO" dirty="0" err="1"/>
              <a:t>likes</a:t>
            </a:r>
            <a:r>
              <a:rPr lang="ro-RO" dirty="0"/>
              <a:t> it</a:t>
            </a:r>
          </a:p>
          <a:p>
            <a:r>
              <a:rPr lang="ro-RO" dirty="0" err="1"/>
              <a:t>Since</a:t>
            </a:r>
            <a:r>
              <a:rPr lang="ro-RO" dirty="0"/>
              <a:t> I </a:t>
            </a:r>
            <a:r>
              <a:rPr lang="ro-RO" dirty="0" err="1"/>
              <a:t>began</a:t>
            </a:r>
            <a:r>
              <a:rPr lang="ro-RO" dirty="0"/>
              <a:t> </a:t>
            </a:r>
            <a:r>
              <a:rPr lang="ro-RO" dirty="0" err="1"/>
              <a:t>using</a:t>
            </a:r>
            <a:r>
              <a:rPr lang="ro-RO" dirty="0"/>
              <a:t> </a:t>
            </a:r>
            <a:r>
              <a:rPr lang="ro-RO" dirty="0" err="1"/>
              <a:t>jpegutils</a:t>
            </a:r>
            <a:r>
              <a:rPr lang="ro-RO" dirty="0"/>
              <a:t>, I made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friends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my</a:t>
            </a:r>
            <a:r>
              <a:rPr lang="ro-RO" dirty="0"/>
              <a:t> </a:t>
            </a:r>
            <a:r>
              <a:rPr lang="ro-RO" dirty="0" err="1"/>
              <a:t>hair</a:t>
            </a:r>
            <a:r>
              <a:rPr lang="ro-RO" dirty="0"/>
              <a:t> </a:t>
            </a:r>
            <a:r>
              <a:rPr lang="ro-RO" dirty="0" err="1"/>
              <a:t>grew</a:t>
            </a:r>
            <a:r>
              <a:rPr lang="ro-RO" dirty="0"/>
              <a:t> back</a:t>
            </a:r>
          </a:p>
          <a:p>
            <a:r>
              <a:rPr lang="ro-RO" dirty="0"/>
              <a:t>I </a:t>
            </a:r>
            <a:r>
              <a:rPr lang="ro-RO" dirty="0" err="1"/>
              <a:t>want</a:t>
            </a:r>
            <a:r>
              <a:rPr lang="ro-RO" dirty="0"/>
              <a:t> </a:t>
            </a:r>
            <a:r>
              <a:rPr lang="ro-RO" dirty="0" err="1"/>
              <a:t>my</a:t>
            </a:r>
            <a:r>
              <a:rPr lang="ro-RO" dirty="0"/>
              <a:t> </a:t>
            </a:r>
            <a:r>
              <a:rPr lang="ro-RO" dirty="0" err="1"/>
              <a:t>money</a:t>
            </a:r>
            <a:r>
              <a:rPr lang="ro-RO" dirty="0"/>
              <a:t> back</a:t>
            </a:r>
          </a:p>
          <a:p>
            <a:r>
              <a:rPr lang="ro-RO" dirty="0" err="1"/>
              <a:t>How</a:t>
            </a:r>
            <a:r>
              <a:rPr lang="ro-RO" dirty="0"/>
              <a:t> do I </a:t>
            </a:r>
            <a:r>
              <a:rPr lang="ro-RO" dirty="0" err="1"/>
              <a:t>use</a:t>
            </a:r>
            <a:r>
              <a:rPr lang="ro-RO" dirty="0"/>
              <a:t> </a:t>
            </a:r>
            <a:r>
              <a:rPr lang="ro-RO" dirty="0" err="1"/>
              <a:t>this</a:t>
            </a:r>
            <a:r>
              <a:rPr lang="ro-RO" dirty="0"/>
              <a:t>?</a:t>
            </a:r>
          </a:p>
          <a:p>
            <a:r>
              <a:rPr lang="ro-RO" dirty="0"/>
              <a:t>Am </a:t>
            </a:r>
            <a:r>
              <a:rPr lang="ro-RO" dirty="0" err="1"/>
              <a:t>ramas</a:t>
            </a:r>
            <a:r>
              <a:rPr lang="ro-RO" dirty="0"/>
              <a:t> prost</a:t>
            </a:r>
          </a:p>
        </p:txBody>
      </p:sp>
    </p:spTree>
    <p:extLst>
      <p:ext uri="{BB962C8B-B14F-4D97-AF65-F5344CB8AC3E}">
        <p14:creationId xmlns:p14="http://schemas.microsoft.com/office/powerpoint/2010/main" val="392743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9DB1C-2BE8-4086-823B-CA1D9F048529}"/>
              </a:ext>
            </a:extLst>
          </p:cNvPr>
          <p:cNvSpPr txBox="1"/>
          <p:nvPr/>
        </p:nvSpPr>
        <p:spPr>
          <a:xfrm>
            <a:off x="2701254" y="2759978"/>
            <a:ext cx="67633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 err="1"/>
              <a:t>Techical</a:t>
            </a:r>
            <a:r>
              <a:rPr lang="ro-RO" sz="8000" dirty="0"/>
              <a:t> </a:t>
            </a:r>
            <a:r>
              <a:rPr lang="ro-RO" sz="8000" dirty="0" err="1"/>
              <a:t>Stuff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05184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A923-1C80-4EC0-BAA9-F2C0CD9A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Libraries</a:t>
            </a:r>
            <a:r>
              <a:rPr lang="ro-RO" dirty="0"/>
              <a:t> </a:t>
            </a:r>
            <a:r>
              <a:rPr lang="ro-RO" dirty="0" err="1"/>
              <a:t>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0976-C9FC-450C-BAC6-CE72C5070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C++ Standard </a:t>
            </a:r>
            <a:r>
              <a:rPr lang="ro-RO" dirty="0" err="1"/>
              <a:t>Library</a:t>
            </a:r>
            <a:endParaRPr lang="ro-RO" dirty="0"/>
          </a:p>
          <a:p>
            <a:r>
              <a:rPr lang="ro-RO" dirty="0" err="1"/>
              <a:t>OpenCV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10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1197</TotalTime>
  <Words>538</Words>
  <Application>Microsoft Office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</vt:lpstr>
      <vt:lpstr>JPEG Compression </vt:lpstr>
      <vt:lpstr>How to</vt:lpstr>
      <vt:lpstr>How to</vt:lpstr>
      <vt:lpstr>Example (before and after compression and decompression)</vt:lpstr>
      <vt:lpstr>Let’s have a look a little closer</vt:lpstr>
      <vt:lpstr>PowerPoint Presentation</vt:lpstr>
      <vt:lpstr>User reviews</vt:lpstr>
      <vt:lpstr>PowerPoint Presentation</vt:lpstr>
      <vt:lpstr>Libraries used</vt:lpstr>
      <vt:lpstr>How does it work?  (compression steps)</vt:lpstr>
      <vt:lpstr>How does it work?  (compression steps – cont.)</vt:lpstr>
      <vt:lpstr>How does it work?  (compression steps – cont.)</vt:lpstr>
      <vt:lpstr>How does it work?  (decompression steps)</vt:lpstr>
      <vt:lpstr>GG EZ</vt:lpstr>
      <vt:lpstr>PowerPoint Presentation</vt:lpstr>
      <vt:lpstr>Algorithm Partitioning + FDCT + Quantization</vt:lpstr>
      <vt:lpstr>Algorithm explained a bit</vt:lpstr>
      <vt:lpstr>Now you can wake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 Compression</dc:title>
  <dc:creator>David Harabagiu</dc:creator>
  <cp:lastModifiedBy>David Harabagiu</cp:lastModifiedBy>
  <cp:revision>22</cp:revision>
  <dcterms:created xsi:type="dcterms:W3CDTF">2018-05-11T18:12:50Z</dcterms:created>
  <dcterms:modified xsi:type="dcterms:W3CDTF">2018-05-12T14:10:37Z</dcterms:modified>
</cp:coreProperties>
</file>